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1. În lumina prezenţei Tale</a:t>
            </a:r>
            <a:br/>
            <a:r>
              <a:t>Întunericul va dispare</a:t>
            </a:r>
            <a:br/>
            <a:r>
              <a:t>Tu, lumină a lumii coboară</a:t>
            </a:r>
            <a:br/>
            <a:r>
              <a:t>Peste tot adevărul Tău iară,</a:t>
            </a:r>
            <a:br/>
            <a:r>
              <a:t>/:Să străluceşti.:/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străluceşti</a:t>
            </a:r>
            <a:br/>
            <a:r>
              <a:t>Slava Tatălui umple ţara</a:t>
            </a:r>
            <a:br/>
            <a:r>
              <a:t>Tu ce-ncălzeşti inimile cu foc.</a:t>
            </a:r>
            <a:br/>
            <a:r>
              <a:t>Curgi înspre noi</a:t>
            </a:r>
            <a:br/>
            <a:r>
              <a:t>Și inundă-ne în har şi pace</a:t>
            </a:r>
            <a:br/>
            <a:r>
              <a:t>Al tău Cuvânt</a:t>
            </a:r>
            <a:br/>
            <a:r>
              <a:t>Soare fă-L pe pământ.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2. Strălucirea-Ţi atât de mare</a:t>
            </a:r>
            <a:br/>
            <a:r>
              <a:t>Pe pământ n-are-asemănare</a:t>
            </a:r>
            <a:br/>
            <a:r>
              <a:t>Chipul Tău în mine oglindeşte</a:t>
            </a:r>
            <a:br/>
            <a:r>
              <a:t>Încercă-mi inima şi mă sfinţeşte</a:t>
            </a:r>
            <a:br/>
            <a:r>
              <a:t>/: Să străluceşti:/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străluceşti</a:t>
            </a:r>
            <a:br/>
            <a:r>
              <a:t>Slava Tatălui umple ţara</a:t>
            </a:r>
            <a:br/>
            <a:r>
              <a:t>Tu ce-ncălzeşti inimile cu foc.</a:t>
            </a:r>
            <a:br/>
            <a:r>
              <a:t>Curgi înspre noi</a:t>
            </a:r>
            <a:br/>
            <a:r>
              <a:t>Și inundă-ne în har şi pace</a:t>
            </a:r>
            <a:br/>
            <a:r>
              <a:t>Al tău Cuvânt</a:t>
            </a:r>
            <a:br/>
            <a:r>
              <a:t>Soare fă-L pe pământ.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3. În lumina iubirii Tale</a:t>
            </a:r>
            <a:br/>
            <a:r>
              <a:t>Stinge-mi umbrele de pe cale,</a:t>
            </a:r>
            <a:br/>
            <a:r>
              <a:t>Prin scump sângele Tău mă curăţeşte</a:t>
            </a:r>
            <a:br/>
            <a:r>
              <a:t>Schimbă-mă Tu să m-asemăn cu Tine.</a:t>
            </a:r>
            <a:br/>
            <a:r>
              <a:t>/: Să străluceşti:/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200150"/>
            <a:ext cx="7315200" cy="2743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/>
          <a:p>
            <a:pPr algn="ctr">
              <a:defRPr sz="4000"/>
            </a:pPr>
            <a:r>
              <a:t>R: Să străluceşti</a:t>
            </a:r>
            <a:br/>
            <a:r>
              <a:t>Slava Tatălui umple ţara</a:t>
            </a:r>
            <a:br/>
            <a:r>
              <a:t>Tu ce-ncălzeşti inimile cu foc.</a:t>
            </a:r>
            <a:br/>
            <a:r>
              <a:t>Curgi înspre noi</a:t>
            </a:r>
            <a:br/>
            <a:r>
              <a:t>Și inundă-ne în har şi pace</a:t>
            </a:r>
            <a:br/>
            <a:r>
              <a:t>Al tău Cuvânt</a:t>
            </a:r>
            <a:br/>
            <a:r>
              <a:t>Soare fă-L pe pământ.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15200" y="4114800"/>
            <a:ext cx="18288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pPr algn="r">
              <a:defRPr sz="2400"/>
            </a:pPr>
            <a:r>
              <a:t>Amin!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